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sldIdLst>
    <p:sldId id="307" r:id="rId2"/>
    <p:sldId id="693" r:id="rId3"/>
    <p:sldId id="261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694" r:id="rId17"/>
    <p:sldId id="695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697" r:id="rId44"/>
    <p:sldId id="305" r:id="rId45"/>
    <p:sldId id="331" r:id="rId46"/>
    <p:sldId id="327" r:id="rId47"/>
    <p:sldId id="280" r:id="rId48"/>
    <p:sldId id="565" r:id="rId49"/>
    <p:sldId id="682" r:id="rId50"/>
    <p:sldId id="320" r:id="rId51"/>
    <p:sldId id="683" r:id="rId52"/>
    <p:sldId id="691" r:id="rId53"/>
    <p:sldId id="309" r:id="rId54"/>
    <p:sldId id="680" r:id="rId55"/>
    <p:sldId id="323" r:id="rId56"/>
    <p:sldId id="329" r:id="rId57"/>
    <p:sldId id="690" r:id="rId58"/>
    <p:sldId id="685" r:id="rId5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11/15/2023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15.11.2023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15.11.2023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15.11.2023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15.11.2023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15.11.2023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15.11.2023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15.11.2023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2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0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arxiv.org/abs/1411.1784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84.png"/><Relationship Id="rId14" Type="http://schemas.openxmlformats.org/officeDocument/2006/relationships/image" Target="../media/image8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57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14246</TotalTime>
  <Words>4070</Words>
  <Application>Microsoft Office PowerPoint</Application>
  <PresentationFormat>Widescreen</PresentationFormat>
  <Paragraphs>648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297</cp:revision>
  <dcterms:created xsi:type="dcterms:W3CDTF">2022-07-11T13:02:20Z</dcterms:created>
  <dcterms:modified xsi:type="dcterms:W3CDTF">2023-11-15T13:52:26Z</dcterms:modified>
</cp:coreProperties>
</file>